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459" r:id="rId2"/>
    <p:sldId id="453" r:id="rId3"/>
    <p:sldId id="447" r:id="rId4"/>
    <p:sldId id="448" r:id="rId5"/>
    <p:sldId id="449" r:id="rId6"/>
    <p:sldId id="616" r:id="rId7"/>
    <p:sldId id="617" r:id="rId8"/>
    <p:sldId id="618" r:id="rId9"/>
    <p:sldId id="619" r:id="rId10"/>
    <p:sldId id="606" r:id="rId11"/>
    <p:sldId id="607" r:id="rId12"/>
    <p:sldId id="608" r:id="rId13"/>
    <p:sldId id="609" r:id="rId14"/>
    <p:sldId id="610" r:id="rId15"/>
    <p:sldId id="611" r:id="rId16"/>
    <p:sldId id="612" r:id="rId17"/>
    <p:sldId id="613" r:id="rId18"/>
    <p:sldId id="614" r:id="rId19"/>
    <p:sldId id="615" r:id="rId20"/>
    <p:sldId id="421" r:id="rId21"/>
    <p:sldId id="542" r:id="rId22"/>
    <p:sldId id="543" r:id="rId23"/>
    <p:sldId id="482" r:id="rId24"/>
    <p:sldId id="483" r:id="rId25"/>
    <p:sldId id="531" r:id="rId26"/>
    <p:sldId id="587" r:id="rId27"/>
    <p:sldId id="588" r:id="rId28"/>
    <p:sldId id="468" r:id="rId29"/>
    <p:sldId id="469" r:id="rId30"/>
    <p:sldId id="470" r:id="rId31"/>
    <p:sldId id="605" r:id="rId32"/>
    <p:sldId id="540" r:id="rId33"/>
    <p:sldId id="593" r:id="rId34"/>
    <p:sldId id="603" r:id="rId35"/>
    <p:sldId id="594" r:id="rId36"/>
    <p:sldId id="595" r:id="rId37"/>
    <p:sldId id="596" r:id="rId38"/>
    <p:sldId id="597" r:id="rId39"/>
    <p:sldId id="598" r:id="rId40"/>
    <p:sldId id="599" r:id="rId41"/>
    <p:sldId id="600" r:id="rId42"/>
    <p:sldId id="601" r:id="rId43"/>
    <p:sldId id="602" r:id="rId44"/>
    <p:sldId id="604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32" autoAdjust="0"/>
    <p:restoredTop sz="94660"/>
  </p:normalViewPr>
  <p:slideViewPr>
    <p:cSldViewPr>
      <p:cViewPr varScale="1">
        <p:scale>
          <a:sx n="101" d="100"/>
          <a:sy n="101" d="100"/>
        </p:scale>
        <p:origin x="96" y="1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AEFC-A9C7-464E-BE3F-33D4DD72E122}" type="datetimeFigureOut">
              <a:rPr lang="en-GB" smtClean="0"/>
              <a:t>21/03/2022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B61DE-1D46-4752-AF65-FA2C4EB0D1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1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A1CF3-4A15-4CBF-9A5A-6A56C368BE71}" type="datetimeFigureOut">
              <a:rPr lang="en-GB" smtClean="0"/>
              <a:pPr/>
              <a:t>21/03/2022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929FA-79A7-47B7-BF4C-8C146230B1E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73C4-F008-4FD5-AAEC-EF911DED4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764704"/>
            <a:ext cx="8229600" cy="452596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bg1"/>
                </a:solidFill>
              </a:rPr>
              <a:t>Cornerstone City Church</a:t>
            </a: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6000" dirty="0">
                <a:solidFill>
                  <a:schemeClr val="bg1"/>
                </a:solidFill>
              </a:rPr>
              <a:t>Peninsula Plus Community</a:t>
            </a:r>
            <a:br>
              <a:rPr lang="en-GB" sz="6000" dirty="0">
                <a:solidFill>
                  <a:schemeClr val="bg1"/>
                </a:solidFill>
              </a:rPr>
            </a:br>
            <a:br>
              <a:rPr lang="en-GB" sz="6000" dirty="0">
                <a:solidFill>
                  <a:schemeClr val="bg1"/>
                </a:solidFill>
              </a:rPr>
            </a:br>
            <a:r>
              <a:rPr lang="en-GB" sz="5200" dirty="0" err="1">
                <a:solidFill>
                  <a:schemeClr val="bg1"/>
                </a:solidFill>
              </a:rPr>
              <a:t>Hoo</a:t>
            </a:r>
            <a:r>
              <a:rPr lang="en-GB" sz="5200" dirty="0">
                <a:solidFill>
                  <a:schemeClr val="bg1"/>
                </a:solidFill>
              </a:rPr>
              <a:t>  Are </a:t>
            </a:r>
            <a:r>
              <a:rPr lang="en-GB" sz="5200" dirty="0" err="1">
                <a:solidFill>
                  <a:schemeClr val="bg1"/>
                </a:solidFill>
              </a:rPr>
              <a:t>Ya</a:t>
            </a:r>
            <a:br>
              <a:rPr lang="en-GB" sz="5200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27-03-2022</a:t>
            </a:r>
          </a:p>
        </p:txBody>
      </p:sp>
    </p:spTree>
    <p:extLst>
      <p:ext uri="{BB962C8B-B14F-4D97-AF65-F5344CB8AC3E}">
        <p14:creationId xmlns:p14="http://schemas.microsoft.com/office/powerpoint/2010/main" val="1099612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Happy Day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4847027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Ben </a:t>
            </a:r>
            <a:r>
              <a:rPr lang="en-GB" sz="1200" dirty="0" err="1">
                <a:solidFill>
                  <a:schemeClr val="bg1"/>
                </a:solidFill>
              </a:rPr>
              <a:t>Cantelon</a:t>
            </a:r>
            <a:r>
              <a:rPr lang="en-GB" sz="1200" dirty="0">
                <a:solidFill>
                  <a:schemeClr val="bg1"/>
                </a:solidFill>
              </a:rPr>
              <a:t> | Tim Hughes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2006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408843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The greatest day in history</a:t>
            </a:r>
          </a:p>
          <a:p>
            <a:r>
              <a:rPr lang="en-GB" sz="4400" dirty="0">
                <a:solidFill>
                  <a:schemeClr val="bg1"/>
                </a:solidFill>
              </a:rPr>
              <a:t>Death is beaten You have rescued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Sing it out Jesus is alive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The empty cross the empty grave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Life eternal You have won the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Shout it out Jesus is alive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He's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1165785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And oh happy day happy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You washed my sin away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Oh happy day happy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I'll never be the same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Forever I am changed</a:t>
            </a:r>
          </a:p>
          <a:p>
            <a:r>
              <a:rPr lang="en-GB" sz="4400" dirty="0">
                <a:solidFill>
                  <a:schemeClr val="bg1"/>
                </a:solidFill>
              </a:rPr>
              <a:t>(What a glorious </a:t>
            </a:r>
            <a:r>
              <a:rPr lang="en-GB" sz="4400" dirty="0" err="1">
                <a:solidFill>
                  <a:schemeClr val="bg1"/>
                </a:solidFill>
              </a:rPr>
              <a:t>glorious</a:t>
            </a:r>
            <a:r>
              <a:rPr lang="en-GB" sz="4400" dirty="0">
                <a:solidFill>
                  <a:schemeClr val="bg1"/>
                </a:solidFill>
              </a:rPr>
              <a:t> day)</a:t>
            </a:r>
          </a:p>
          <a:p>
            <a:r>
              <a:rPr lang="en-GB" sz="4400" dirty="0">
                <a:solidFill>
                  <a:schemeClr val="bg1"/>
                </a:solidFill>
              </a:rPr>
              <a:t>(I'll never be the same)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3873654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When I stand in that place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Free at last meeting face to face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I am Yours Jesus You are mine</a:t>
            </a:r>
          </a:p>
          <a:p>
            <a:r>
              <a:rPr lang="en-GB" sz="4400" dirty="0">
                <a:solidFill>
                  <a:schemeClr val="bg1"/>
                </a:solidFill>
              </a:rPr>
              <a:t>Endless joy perfect peace</a:t>
            </a:r>
          </a:p>
          <a:p>
            <a:r>
              <a:rPr lang="en-GB" sz="4400" dirty="0">
                <a:solidFill>
                  <a:schemeClr val="bg1"/>
                </a:solidFill>
              </a:rPr>
              <a:t>Earthly pain finally will cease</a:t>
            </a:r>
          </a:p>
          <a:p>
            <a:r>
              <a:rPr lang="en-GB" sz="4400" dirty="0">
                <a:solidFill>
                  <a:schemeClr val="bg1"/>
                </a:solidFill>
              </a:rPr>
              <a:t>Celebrate Jesus is alive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He's alive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2132038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Oh what a glorious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What a glorious way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That You have saved 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And oh what a glorious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What a glorious name</a:t>
            </a:r>
          </a:p>
          <a:p>
            <a:r>
              <a:rPr lang="en-GB" sz="4400" dirty="0">
                <a:solidFill>
                  <a:schemeClr val="bg1"/>
                </a:solidFill>
              </a:rPr>
              <a:t>Hey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1684530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What a glorious, glorious day</a:t>
            </a:r>
          </a:p>
          <a:p>
            <a:r>
              <a:rPr lang="en-GB" sz="4400" dirty="0">
                <a:solidFill>
                  <a:schemeClr val="bg1"/>
                </a:solidFill>
              </a:rPr>
              <a:t>I'll never be the same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414883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Holy, Holy</a:t>
            </a:r>
            <a:br>
              <a:rPr lang="en-GB" sz="96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1540719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Nathan </a:t>
            </a:r>
            <a:r>
              <a:rPr lang="en-GB" sz="1200" dirty="0" err="1">
                <a:solidFill>
                  <a:schemeClr val="bg1"/>
                </a:solidFill>
              </a:rPr>
              <a:t>Fellingham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1995 Thankyou Music (Admin. by Integrity Music Ltd)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272354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Holy </a:t>
            </a:r>
            <a:r>
              <a:rPr lang="en-GB" sz="5000" dirty="0" err="1">
                <a:solidFill>
                  <a:schemeClr val="bg1"/>
                </a:solidFill>
              </a:rPr>
              <a:t>holy</a:t>
            </a:r>
            <a:r>
              <a:rPr lang="en-GB" sz="5000" dirty="0">
                <a:solidFill>
                  <a:schemeClr val="bg1"/>
                </a:solidFill>
              </a:rPr>
              <a:t> </a:t>
            </a:r>
            <a:r>
              <a:rPr lang="en-GB" sz="5000" dirty="0" err="1">
                <a:solidFill>
                  <a:schemeClr val="bg1"/>
                </a:solidFill>
              </a:rPr>
              <a:t>holy</a:t>
            </a:r>
            <a:r>
              <a:rPr lang="en-GB" sz="5000" dirty="0">
                <a:solidFill>
                  <a:schemeClr val="bg1"/>
                </a:solidFill>
              </a:rPr>
              <a:t> is the Lord God Almighty</a:t>
            </a:r>
          </a:p>
          <a:p>
            <a:r>
              <a:rPr lang="en-GB" sz="5000" dirty="0">
                <a:solidFill>
                  <a:schemeClr val="bg1"/>
                </a:solidFill>
              </a:rPr>
              <a:t>Holy </a:t>
            </a:r>
            <a:r>
              <a:rPr lang="en-GB" sz="5000" dirty="0" err="1">
                <a:solidFill>
                  <a:schemeClr val="bg1"/>
                </a:solidFill>
              </a:rPr>
              <a:t>holy</a:t>
            </a:r>
            <a:r>
              <a:rPr lang="en-GB" sz="5000" dirty="0">
                <a:solidFill>
                  <a:schemeClr val="bg1"/>
                </a:solidFill>
              </a:rPr>
              <a:t> </a:t>
            </a:r>
            <a:r>
              <a:rPr lang="en-GB" sz="5000" dirty="0" err="1">
                <a:solidFill>
                  <a:schemeClr val="bg1"/>
                </a:solidFill>
              </a:rPr>
              <a:t>holy</a:t>
            </a:r>
            <a:r>
              <a:rPr lang="en-GB" sz="5000" dirty="0">
                <a:solidFill>
                  <a:schemeClr val="bg1"/>
                </a:solidFill>
              </a:rPr>
              <a:t> is the Lord God Almighty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was and is and is to come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Who was and is and is to come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667116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Lift up His name with the sound of singing</a:t>
            </a:r>
          </a:p>
          <a:p>
            <a:r>
              <a:rPr lang="en-GB" sz="5000" dirty="0">
                <a:solidFill>
                  <a:schemeClr val="bg1"/>
                </a:solidFill>
              </a:rPr>
              <a:t>Lift up His name in all the earth</a:t>
            </a:r>
          </a:p>
          <a:p>
            <a:r>
              <a:rPr lang="en-GB" sz="5000" dirty="0">
                <a:solidFill>
                  <a:schemeClr val="bg1"/>
                </a:solidFill>
              </a:rPr>
              <a:t>Lift up your voice and give Him glory</a:t>
            </a:r>
          </a:p>
          <a:p>
            <a:r>
              <a:rPr lang="en-GB" sz="5000" dirty="0">
                <a:solidFill>
                  <a:schemeClr val="bg1"/>
                </a:solidFill>
              </a:rPr>
              <a:t>For He is worthy to be praised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2668115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For He is worthy to be praised</a:t>
            </a:r>
          </a:p>
          <a:p>
            <a:r>
              <a:rPr lang="en-GB" sz="5000" dirty="0">
                <a:solidFill>
                  <a:schemeClr val="bg1"/>
                </a:solidFill>
              </a:rPr>
              <a:t>For He is worthy to be praised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3/3</a:t>
            </a:r>
          </a:p>
        </p:txBody>
      </p:sp>
    </p:spTree>
    <p:extLst>
      <p:ext uri="{BB962C8B-B14F-4D97-AF65-F5344CB8AC3E}">
        <p14:creationId xmlns:p14="http://schemas.microsoft.com/office/powerpoint/2010/main" val="2337687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He’s Got The Whole World In His Hands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33681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Words: Public Domain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Music: Public Domain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1748339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br>
              <a:rPr lang="en-GB" sz="9600" dirty="0">
                <a:solidFill>
                  <a:schemeClr val="bg1"/>
                </a:solidFill>
              </a:rPr>
            </a:br>
            <a:r>
              <a:rPr lang="en-GB" sz="9600" dirty="0">
                <a:solidFill>
                  <a:schemeClr val="bg1"/>
                </a:solidFill>
              </a:rPr>
              <a:t>Cornerstone</a:t>
            </a:r>
            <a:br>
              <a:rPr lang="en-GB" sz="9600" dirty="0">
                <a:solidFill>
                  <a:schemeClr val="bg1"/>
                </a:solidFill>
              </a:rPr>
            </a:br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Song # 6158927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Edward Mote | Eric </a:t>
            </a:r>
            <a:r>
              <a:rPr lang="en-GB" sz="1200" dirty="0" err="1">
                <a:solidFill>
                  <a:schemeClr val="bg1"/>
                </a:solidFill>
              </a:rPr>
              <a:t>Liljero</a:t>
            </a:r>
            <a:r>
              <a:rPr lang="en-GB" sz="1200" dirty="0">
                <a:solidFill>
                  <a:schemeClr val="bg1"/>
                </a:solidFill>
              </a:rPr>
              <a:t> | Jonas </a:t>
            </a:r>
            <a:r>
              <a:rPr lang="en-GB" sz="1200" dirty="0" err="1">
                <a:solidFill>
                  <a:schemeClr val="bg1"/>
                </a:solidFill>
              </a:rPr>
              <a:t>Myrin</a:t>
            </a:r>
            <a:r>
              <a:rPr lang="en-GB" sz="1200" dirty="0">
                <a:solidFill>
                  <a:schemeClr val="bg1"/>
                </a:solidFill>
              </a:rPr>
              <a:t> | Reuben Morgan | William Batchelder Bradbury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2011 Hillsong MP Songs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Australia (Admin. by Hillsong Music Publishing UK)</a:t>
            </a:r>
          </a:p>
          <a:p>
            <a:r>
              <a:rPr lang="en-GB" sz="1200" dirty="0">
                <a:solidFill>
                  <a:schemeClr val="bg1"/>
                </a:solidFill>
              </a:rPr>
              <a:t>Hillsong Music Publishing UK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My hope is built on nothing less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Than Jesus' blood and righteousness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dare not trust the sweetest frame</a:t>
            </a:r>
          </a:p>
          <a:p>
            <a:r>
              <a:rPr lang="en-GB" sz="5000" dirty="0">
                <a:solidFill>
                  <a:schemeClr val="bg1"/>
                </a:solidFill>
              </a:rPr>
              <a:t>But wholly trust in Jesus' Name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1/4</a:t>
            </a:r>
          </a:p>
        </p:txBody>
      </p:sp>
    </p:spTree>
    <p:extLst>
      <p:ext uri="{BB962C8B-B14F-4D97-AF65-F5344CB8AC3E}">
        <p14:creationId xmlns:p14="http://schemas.microsoft.com/office/powerpoint/2010/main" val="620815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Christ alone cornerstone</a:t>
            </a:r>
          </a:p>
          <a:p>
            <a:r>
              <a:rPr lang="en-GB" sz="6000" dirty="0">
                <a:solidFill>
                  <a:schemeClr val="bg1"/>
                </a:solidFill>
              </a:rPr>
              <a:t>Weak made strong in the Saviour's love</a:t>
            </a:r>
          </a:p>
          <a:p>
            <a:r>
              <a:rPr lang="en-GB" sz="6000" dirty="0">
                <a:solidFill>
                  <a:schemeClr val="bg1"/>
                </a:solidFill>
              </a:rPr>
              <a:t>Through the storm He is Lord</a:t>
            </a:r>
          </a:p>
          <a:p>
            <a:r>
              <a:rPr lang="en-GB" sz="6000" dirty="0">
                <a:solidFill>
                  <a:schemeClr val="bg1"/>
                </a:solidFill>
              </a:rPr>
              <a:t>Lord of all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2/4</a:t>
            </a:r>
          </a:p>
        </p:txBody>
      </p:sp>
    </p:spTree>
    <p:extLst>
      <p:ext uri="{BB962C8B-B14F-4D97-AF65-F5344CB8AC3E}">
        <p14:creationId xmlns:p14="http://schemas.microsoft.com/office/powerpoint/2010/main" val="28254523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darkness seems to hide His face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 rest on His unchanging grace</a:t>
            </a:r>
          </a:p>
          <a:p>
            <a:r>
              <a:rPr lang="en-GB" sz="5000" dirty="0">
                <a:solidFill>
                  <a:schemeClr val="bg1"/>
                </a:solidFill>
              </a:rPr>
              <a:t>In every high and stormy gale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  <a:p>
            <a:r>
              <a:rPr lang="en-GB" sz="5000" dirty="0">
                <a:solidFill>
                  <a:schemeClr val="bg1"/>
                </a:solidFill>
              </a:rPr>
              <a:t>My anchor holds within the veil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3/4</a:t>
            </a:r>
          </a:p>
        </p:txBody>
      </p:sp>
    </p:spTree>
    <p:extLst>
      <p:ext uri="{BB962C8B-B14F-4D97-AF65-F5344CB8AC3E}">
        <p14:creationId xmlns:p14="http://schemas.microsoft.com/office/powerpoint/2010/main" val="2076406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000" dirty="0">
                <a:solidFill>
                  <a:schemeClr val="bg1"/>
                </a:solidFill>
              </a:rPr>
              <a:t>When He shall come with trumpet sound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Oh may I then in Him be found</a:t>
            </a:r>
          </a:p>
          <a:p>
            <a:r>
              <a:rPr lang="en-GB" sz="5000" dirty="0">
                <a:solidFill>
                  <a:schemeClr val="bg1"/>
                </a:solidFill>
              </a:rPr>
              <a:t>Dressed in His righteousness alone</a:t>
            </a:r>
          </a:p>
          <a:p>
            <a:r>
              <a:rPr lang="en-GB" sz="5000" dirty="0">
                <a:solidFill>
                  <a:schemeClr val="bg1"/>
                </a:solidFill>
              </a:rPr>
              <a:t>Faultless stand before the throne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4/4</a:t>
            </a:r>
          </a:p>
        </p:txBody>
      </p:sp>
    </p:spTree>
    <p:extLst>
      <p:ext uri="{BB962C8B-B14F-4D97-AF65-F5344CB8AC3E}">
        <p14:creationId xmlns:p14="http://schemas.microsoft.com/office/powerpoint/2010/main" val="8191228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endParaRPr lang="en-GB" sz="5400" dirty="0">
              <a:solidFill>
                <a:schemeClr val="bg1"/>
              </a:solidFill>
            </a:endParaRPr>
          </a:p>
          <a:p>
            <a:r>
              <a:rPr lang="en-GB" sz="6600" b="0" i="0" dirty="0">
                <a:solidFill>
                  <a:srgbClr val="00A3E0"/>
                </a:solidFill>
                <a:effectLst/>
                <a:latin typeface="akagi_probook"/>
              </a:rPr>
              <a:t>O Come </a:t>
            </a:r>
            <a:r>
              <a:rPr lang="en-GB" sz="6600" dirty="0">
                <a:solidFill>
                  <a:srgbClr val="00A3E0"/>
                </a:solidFill>
                <a:latin typeface="akagi_probook"/>
              </a:rPr>
              <a:t>To The Altar</a:t>
            </a:r>
          </a:p>
          <a:p>
            <a:br>
              <a:rPr lang="en-GB" sz="1200" dirty="0">
                <a:solidFill>
                  <a:schemeClr val="bg1"/>
                </a:solidFill>
              </a:rPr>
            </a:br>
            <a:r>
              <a:rPr lang="en-GB" sz="1200" dirty="0">
                <a:solidFill>
                  <a:schemeClr val="bg1"/>
                </a:solidFill>
              </a:rPr>
              <a:t>CCLI Song # 7051511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Chris Brown | Mack Brock | Steven Furtick | Wade </a:t>
            </a:r>
            <a:r>
              <a:rPr lang="en-GB" sz="1200" dirty="0" err="1">
                <a:solidFill>
                  <a:schemeClr val="bg1"/>
                </a:solidFill>
              </a:rPr>
              <a:t>Joye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© 2015 Music by Elevation Worship Publishing (Admin. by Essential Music Publishing LLC)</a:t>
            </a:r>
          </a:p>
          <a:p>
            <a:r>
              <a:rPr lang="en-GB" sz="1200" dirty="0">
                <a:solidFill>
                  <a:schemeClr val="bg1"/>
                </a:solidFill>
              </a:rPr>
              <a:t>For use solely with the </a:t>
            </a:r>
            <a:r>
              <a:rPr lang="en-GB" sz="1200" dirty="0" err="1">
                <a:solidFill>
                  <a:schemeClr val="bg1"/>
                </a:solidFill>
              </a:rPr>
              <a:t>SongSelect</a:t>
            </a:r>
            <a:r>
              <a:rPr lang="en-GB" sz="1200" dirty="0">
                <a:solidFill>
                  <a:schemeClr val="bg1"/>
                </a:solidFill>
              </a:rPr>
              <a:t>® Terms of Use. All rights reserved. www.ccli.com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CCLI Licence No. 33265</a:t>
            </a:r>
          </a:p>
        </p:txBody>
      </p:sp>
    </p:spTree>
    <p:extLst>
      <p:ext uri="{BB962C8B-B14F-4D97-AF65-F5344CB8AC3E}">
        <p14:creationId xmlns:p14="http://schemas.microsoft.com/office/powerpoint/2010/main" val="3506594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300" dirty="0">
                <a:solidFill>
                  <a:schemeClr val="bg1"/>
                </a:solidFill>
              </a:rPr>
              <a:t>Are you hurting and broken within</a:t>
            </a:r>
          </a:p>
          <a:p>
            <a:r>
              <a:rPr lang="en-GB" sz="4300" dirty="0">
                <a:solidFill>
                  <a:schemeClr val="bg1"/>
                </a:solidFill>
              </a:rPr>
              <a:t>Overwhelmed by the weight of your sin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  <a:p>
            <a:r>
              <a:rPr lang="en-GB" sz="4300" dirty="0">
                <a:solidFill>
                  <a:schemeClr val="bg1"/>
                </a:solidFill>
              </a:rPr>
              <a:t>Have you come to the end of yourself</a:t>
            </a:r>
          </a:p>
          <a:p>
            <a:r>
              <a:rPr lang="en-GB" sz="4300" dirty="0">
                <a:solidFill>
                  <a:schemeClr val="bg1"/>
                </a:solidFill>
              </a:rPr>
              <a:t>Do you thirst for a drink from the well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1/5</a:t>
            </a:r>
          </a:p>
        </p:txBody>
      </p:sp>
    </p:spTree>
    <p:extLst>
      <p:ext uri="{BB962C8B-B14F-4D97-AF65-F5344CB8AC3E}">
        <p14:creationId xmlns:p14="http://schemas.microsoft.com/office/powerpoint/2010/main" val="3194780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O come to the altar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Father's arms are open wide</a:t>
            </a:r>
          </a:p>
          <a:p>
            <a:r>
              <a:rPr lang="en-GB" sz="5400" dirty="0">
                <a:solidFill>
                  <a:schemeClr val="bg1"/>
                </a:solidFill>
              </a:rPr>
              <a:t>Forgiveness was bought with</a:t>
            </a:r>
          </a:p>
          <a:p>
            <a:r>
              <a:rPr lang="en-GB" sz="5400" dirty="0">
                <a:solidFill>
                  <a:schemeClr val="bg1"/>
                </a:solidFill>
              </a:rPr>
              <a:t>The precious blood of Jesus Christ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2/5</a:t>
            </a:r>
          </a:p>
        </p:txBody>
      </p:sp>
    </p:spTree>
    <p:extLst>
      <p:ext uri="{BB962C8B-B14F-4D97-AF65-F5344CB8AC3E}">
        <p14:creationId xmlns:p14="http://schemas.microsoft.com/office/powerpoint/2010/main" val="18901527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300" dirty="0">
                <a:solidFill>
                  <a:schemeClr val="bg1"/>
                </a:solidFill>
              </a:rPr>
              <a:t>Leave behind your regrets and mistakes</a:t>
            </a:r>
          </a:p>
          <a:p>
            <a:r>
              <a:rPr lang="en-GB" sz="4300" dirty="0">
                <a:solidFill>
                  <a:schemeClr val="bg1"/>
                </a:solidFill>
              </a:rPr>
              <a:t>Come today there's no reason to wait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  <a:p>
            <a:r>
              <a:rPr lang="en-GB" sz="4300" dirty="0">
                <a:solidFill>
                  <a:schemeClr val="bg1"/>
                </a:solidFill>
              </a:rPr>
              <a:t>Bring your sorrows and trade them for joy</a:t>
            </a:r>
          </a:p>
          <a:p>
            <a:r>
              <a:rPr lang="en-GB" sz="4300" dirty="0">
                <a:solidFill>
                  <a:schemeClr val="bg1"/>
                </a:solidFill>
              </a:rPr>
              <a:t>From the ashes a new life is born</a:t>
            </a:r>
          </a:p>
          <a:p>
            <a:r>
              <a:rPr lang="en-GB" sz="4300" dirty="0">
                <a:solidFill>
                  <a:schemeClr val="bg1"/>
                </a:solidFill>
              </a:rPr>
              <a:t>Jesus is calling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3/5</a:t>
            </a:r>
          </a:p>
        </p:txBody>
      </p:sp>
    </p:spTree>
    <p:extLst>
      <p:ext uri="{BB962C8B-B14F-4D97-AF65-F5344CB8AC3E}">
        <p14:creationId xmlns:p14="http://schemas.microsoft.com/office/powerpoint/2010/main" val="8720709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300" dirty="0">
                <a:solidFill>
                  <a:schemeClr val="bg1"/>
                </a:solidFill>
              </a:rPr>
              <a:t>Oh what a </a:t>
            </a:r>
            <a:r>
              <a:rPr lang="en-GB" sz="4300" dirty="0" err="1">
                <a:solidFill>
                  <a:schemeClr val="bg1"/>
                </a:solidFill>
              </a:rPr>
              <a:t>Savior</a:t>
            </a:r>
            <a:endParaRPr lang="en-GB" sz="4300" dirty="0">
              <a:solidFill>
                <a:schemeClr val="bg1"/>
              </a:solidFill>
            </a:endParaRPr>
          </a:p>
          <a:p>
            <a:r>
              <a:rPr lang="en-GB" sz="4300" dirty="0">
                <a:solidFill>
                  <a:schemeClr val="bg1"/>
                </a:solidFill>
              </a:rPr>
              <a:t>Isn't he wonderful</a:t>
            </a:r>
          </a:p>
          <a:p>
            <a:r>
              <a:rPr lang="en-GB" sz="4300" dirty="0">
                <a:solidFill>
                  <a:schemeClr val="bg1"/>
                </a:solidFill>
              </a:rPr>
              <a:t>Sing alleluia Christ is risen</a:t>
            </a:r>
          </a:p>
          <a:p>
            <a:r>
              <a:rPr lang="en-GB" sz="4300" dirty="0">
                <a:solidFill>
                  <a:schemeClr val="bg1"/>
                </a:solidFill>
              </a:rPr>
              <a:t>Bow down before him</a:t>
            </a:r>
          </a:p>
          <a:p>
            <a:r>
              <a:rPr lang="en-GB" sz="4300" dirty="0">
                <a:solidFill>
                  <a:schemeClr val="bg1"/>
                </a:solidFill>
              </a:rPr>
              <a:t>For he is Lord of all</a:t>
            </a:r>
          </a:p>
          <a:p>
            <a:r>
              <a:rPr lang="en-GB" sz="4300" dirty="0">
                <a:solidFill>
                  <a:schemeClr val="bg1"/>
                </a:solidFill>
              </a:rPr>
              <a:t>Sing alleluia Christ is risen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4/5</a:t>
            </a:r>
          </a:p>
        </p:txBody>
      </p:sp>
    </p:spTree>
    <p:extLst>
      <p:ext uri="{BB962C8B-B14F-4D97-AF65-F5344CB8AC3E}">
        <p14:creationId xmlns:p14="http://schemas.microsoft.com/office/powerpoint/2010/main" val="736016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He's got the whole world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whole world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whole world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1/7</a:t>
            </a:r>
          </a:p>
        </p:txBody>
      </p:sp>
    </p:spTree>
    <p:extLst>
      <p:ext uri="{BB962C8B-B14F-4D97-AF65-F5344CB8AC3E}">
        <p14:creationId xmlns:p14="http://schemas.microsoft.com/office/powerpoint/2010/main" val="11264737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Bear your cross as you wait for the crown</a:t>
            </a:r>
          </a:p>
          <a:p>
            <a:r>
              <a:rPr lang="en-GB" sz="4800" dirty="0">
                <a:solidFill>
                  <a:schemeClr val="bg1"/>
                </a:solidFill>
              </a:rPr>
              <a:t>Tell the world of the treasure you've found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5/5</a:t>
            </a:r>
          </a:p>
        </p:txBody>
      </p:sp>
    </p:spTree>
    <p:extLst>
      <p:ext uri="{BB962C8B-B14F-4D97-AF65-F5344CB8AC3E}">
        <p14:creationId xmlns:p14="http://schemas.microsoft.com/office/powerpoint/2010/main" val="12224045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5478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ertford St Andrew : Notices">
            <a:extLst>
              <a:ext uri="{FF2B5EF4-FFF2-40B4-BE49-F238E27FC236}">
                <a16:creationId xmlns:a16="http://schemas.microsoft.com/office/drawing/2014/main" id="{06066A83-1643-47C1-85D2-C0293A547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025" y="1916832"/>
            <a:ext cx="8743950" cy="290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5553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1D2D78DE-5BD2-499C-B49D-283AF9B02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0516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B96C997-D572-4225-84FB-628EB96D2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2593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calendar&#10;&#10;Description automatically generated">
            <a:extLst>
              <a:ext uri="{FF2B5EF4-FFF2-40B4-BE49-F238E27FC236}">
                <a16:creationId xmlns:a16="http://schemas.microsoft.com/office/drawing/2014/main" id="{C3413DA4-57DF-4673-AEA7-B19364429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906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EA5384AF-965B-4EEE-AABC-ECAD51810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385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4097647-2EEF-4C29-AB53-18F0C45A1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1812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3E28992A-FD5D-4AB6-B457-8F35E5490C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419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F23547E-23A6-46A1-9359-B9B20E1940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999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He's got the little tiny baby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little tiny baby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little tiny baby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2/7</a:t>
            </a:r>
          </a:p>
        </p:txBody>
      </p:sp>
    </p:spTree>
    <p:extLst>
      <p:ext uri="{BB962C8B-B14F-4D97-AF65-F5344CB8AC3E}">
        <p14:creationId xmlns:p14="http://schemas.microsoft.com/office/powerpoint/2010/main" val="19472888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23195153-8A96-49AB-9B29-D2814A8F5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254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DD589391-7A26-4787-B4A5-F36A3AD5D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1894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text&#10;&#10;Description automatically generated">
            <a:extLst>
              <a:ext uri="{FF2B5EF4-FFF2-40B4-BE49-F238E27FC236}">
                <a16:creationId xmlns:a16="http://schemas.microsoft.com/office/drawing/2014/main" id="{23400409-66B7-42E3-99BE-C9720653E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879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2D3E01DA-B355-47A6-85F8-243212D26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4412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7800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He's got you and me brother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you and me brother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you and me brother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3/7</a:t>
            </a:r>
          </a:p>
        </p:txBody>
      </p:sp>
    </p:spTree>
    <p:extLst>
      <p:ext uri="{BB962C8B-B14F-4D97-AF65-F5344CB8AC3E}">
        <p14:creationId xmlns:p14="http://schemas.microsoft.com/office/powerpoint/2010/main" val="3184770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He's got you and me sister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you and me sister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you and me sister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4/7</a:t>
            </a:r>
          </a:p>
        </p:txBody>
      </p:sp>
    </p:spTree>
    <p:extLst>
      <p:ext uri="{BB962C8B-B14F-4D97-AF65-F5344CB8AC3E}">
        <p14:creationId xmlns:p14="http://schemas.microsoft.com/office/powerpoint/2010/main" val="3213867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88640"/>
            <a:ext cx="8640960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He's got </a:t>
            </a:r>
            <a:r>
              <a:rPr lang="en-GB" sz="4800" dirty="0" err="1">
                <a:solidFill>
                  <a:schemeClr val="bg1"/>
                </a:solidFill>
              </a:rPr>
              <a:t>ev'rybody</a:t>
            </a:r>
            <a:r>
              <a:rPr lang="en-GB" sz="4800" dirty="0">
                <a:solidFill>
                  <a:schemeClr val="bg1"/>
                </a:solidFill>
              </a:rPr>
              <a:t> here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</a:t>
            </a:r>
            <a:r>
              <a:rPr lang="en-GB" sz="4800" dirty="0" err="1">
                <a:solidFill>
                  <a:schemeClr val="bg1"/>
                </a:solidFill>
              </a:rPr>
              <a:t>ev'rybody</a:t>
            </a:r>
            <a:r>
              <a:rPr lang="en-GB" sz="4800" dirty="0">
                <a:solidFill>
                  <a:schemeClr val="bg1"/>
                </a:solidFill>
              </a:rPr>
              <a:t> here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</a:t>
            </a:r>
            <a:r>
              <a:rPr lang="en-GB" sz="4800" dirty="0" err="1">
                <a:solidFill>
                  <a:schemeClr val="bg1"/>
                </a:solidFill>
              </a:rPr>
              <a:t>ev'rybody</a:t>
            </a:r>
            <a:r>
              <a:rPr lang="en-GB" sz="4800" dirty="0">
                <a:solidFill>
                  <a:schemeClr val="bg1"/>
                </a:solidFill>
              </a:rPr>
              <a:t> here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5/7</a:t>
            </a:r>
          </a:p>
        </p:txBody>
      </p:sp>
    </p:spTree>
    <p:extLst>
      <p:ext uri="{BB962C8B-B14F-4D97-AF65-F5344CB8AC3E}">
        <p14:creationId xmlns:p14="http://schemas.microsoft.com/office/powerpoint/2010/main" val="3206946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He's got the wind and the rain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wind and the rain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wind and the rain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6/7</a:t>
            </a:r>
          </a:p>
        </p:txBody>
      </p:sp>
    </p:spTree>
    <p:extLst>
      <p:ext uri="{BB962C8B-B14F-4D97-AF65-F5344CB8AC3E}">
        <p14:creationId xmlns:p14="http://schemas.microsoft.com/office/powerpoint/2010/main" val="3892547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504" y="188640"/>
            <a:ext cx="8856984" cy="6480720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</a:rPr>
              <a:t>He's got the sun and the moon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sun and the moon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sun and the moon in His hands</a:t>
            </a:r>
          </a:p>
          <a:p>
            <a:r>
              <a:rPr lang="en-GB" sz="4800" dirty="0">
                <a:solidFill>
                  <a:schemeClr val="bg1"/>
                </a:solidFill>
              </a:rPr>
              <a:t>He's got the whole world in His hands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29729" y="0"/>
            <a:ext cx="628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7/7</a:t>
            </a:r>
          </a:p>
        </p:txBody>
      </p:sp>
    </p:spTree>
    <p:extLst>
      <p:ext uri="{BB962C8B-B14F-4D97-AF65-F5344CB8AC3E}">
        <p14:creationId xmlns:p14="http://schemas.microsoft.com/office/powerpoint/2010/main" val="163402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1597</TotalTime>
  <Words>1033</Words>
  <Application>Microsoft Office PowerPoint</Application>
  <PresentationFormat>On-screen Show (4:3)</PresentationFormat>
  <Paragraphs>179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akagi_probook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Dele Olajide</cp:lastModifiedBy>
  <cp:revision>157</cp:revision>
  <dcterms:created xsi:type="dcterms:W3CDTF">2019-09-23T12:06:27Z</dcterms:created>
  <dcterms:modified xsi:type="dcterms:W3CDTF">2022-03-21T17:04:49Z</dcterms:modified>
</cp:coreProperties>
</file>

<file path=docProps/thumbnail.jpeg>
</file>